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7" autoAdjust="0"/>
    <p:restoredTop sz="94660"/>
  </p:normalViewPr>
  <p:slideViewPr>
    <p:cSldViewPr>
      <p:cViewPr varScale="1">
        <p:scale>
          <a:sx n="82" d="100"/>
          <a:sy n="82" d="100"/>
        </p:scale>
        <p:origin x="1325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12F75E-17AC-48C5-994E-FEBD2EC8910A}" type="datetimeFigureOut">
              <a:rPr lang="en-US" smtClean="0"/>
              <a:pPr/>
              <a:t>11.01.2022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DA85F7B-CCED-4AAE-828D-5AE51D42E4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6200"/>
            <a:ext cx="64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>
              <a:latin typeface="Arial Black" pitchFamily="34" charset="0"/>
            </a:endParaRPr>
          </a:p>
          <a:p>
            <a:pPr algn="ctr"/>
            <a:r>
              <a:rPr lang="en-US" b="1" dirty="0" err="1">
                <a:latin typeface="Arial Black" pitchFamily="34" charset="0"/>
              </a:rPr>
              <a:t>Direcţia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en-US" b="1" dirty="0" err="1">
                <a:latin typeface="Arial Black" pitchFamily="34" charset="0"/>
              </a:rPr>
              <a:t>pentru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en-US" b="1" dirty="0" err="1">
                <a:latin typeface="Arial Black" pitchFamily="34" charset="0"/>
              </a:rPr>
              <a:t>Agricultur</a:t>
            </a:r>
            <a:r>
              <a:rPr lang="vi-VN" b="1" dirty="0"/>
              <a:t>ă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en-US" b="1" dirty="0" err="1">
                <a:latin typeface="Arial Black" pitchFamily="34" charset="0"/>
              </a:rPr>
              <a:t>Judeţeana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en-US" b="1" dirty="0" err="1">
                <a:latin typeface="Arial Black" pitchFamily="34" charset="0"/>
              </a:rPr>
              <a:t>Teleorman</a:t>
            </a:r>
            <a:r>
              <a:rPr lang="en-US" b="1" dirty="0">
                <a:latin typeface="Arial Black" pitchFamily="34" charset="0"/>
              </a:rPr>
              <a:t>               </a:t>
            </a:r>
            <a:r>
              <a:rPr lang="en-US" b="1" dirty="0" err="1">
                <a:latin typeface="Arial Black" pitchFamily="34" charset="0"/>
              </a:rPr>
              <a:t>organizeaz</a:t>
            </a:r>
            <a:r>
              <a:rPr lang="vi-VN" b="1" dirty="0"/>
              <a:t>ă</a:t>
            </a:r>
            <a:r>
              <a:rPr lang="en-US" b="1" dirty="0">
                <a:latin typeface="Arial Black" pitchFamily="34" charset="0"/>
              </a:rPr>
              <a:t>: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/>
              <a:t> 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81000" y="1295400"/>
            <a:ext cx="46482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50505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1400" b="1" dirty="0" err="1"/>
              <a:t>cursuri</a:t>
            </a:r>
            <a:r>
              <a:rPr lang="en-US" sz="1400" b="1" dirty="0"/>
              <a:t> de </a:t>
            </a:r>
            <a:r>
              <a:rPr lang="en-US" sz="1400" b="1" dirty="0" err="1"/>
              <a:t>formare</a:t>
            </a:r>
            <a:r>
              <a:rPr lang="en-US" sz="1400" b="1" dirty="0"/>
              <a:t> </a:t>
            </a:r>
            <a:r>
              <a:rPr lang="en-US" sz="1400" b="1" dirty="0" err="1"/>
              <a:t>profesionala</a:t>
            </a:r>
            <a:r>
              <a:rPr lang="en-US" sz="1400" b="1" dirty="0"/>
              <a:t> cu </a:t>
            </a:r>
            <a:r>
              <a:rPr lang="en-US" sz="1400" b="1" dirty="0" err="1"/>
              <a:t>durata</a:t>
            </a:r>
            <a:r>
              <a:rPr lang="en-US" sz="1400" b="1" dirty="0"/>
              <a:t> de 360 ore </a:t>
            </a:r>
            <a:r>
              <a:rPr lang="en-US" sz="1400" b="1" dirty="0" err="1"/>
              <a:t>pentru</a:t>
            </a:r>
            <a:r>
              <a:rPr lang="en-US" sz="1400" b="1" dirty="0"/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50505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1400" b="1" dirty="0" err="1">
                <a:solidFill>
                  <a:srgbClr val="050505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ucrator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cultura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plantelor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</a:t>
            </a:r>
            <a:endParaRPr lang="en-US" sz="9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Lucrator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cresterea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animalelor</a:t>
            </a:r>
            <a:r>
              <a:rPr lang="en-US" sz="1400" b="1" dirty="0">
                <a:solidFill>
                  <a:srgbClr val="050505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50505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400" b="1" dirty="0">
                <a:solidFill>
                  <a:srgbClr val="050505"/>
                </a:solidFill>
                <a:latin typeface="Calibri" pitchFamily="34" charset="0"/>
                <a:cs typeface="Times New Roman" pitchFamily="18" charset="0"/>
              </a:rPr>
              <a:t>-</a:t>
            </a:r>
            <a:r>
              <a:rPr lang="en-US" sz="1400" b="1" dirty="0" err="1">
                <a:solidFill>
                  <a:srgbClr val="050505"/>
                </a:solidFill>
                <a:latin typeface="Calibri" pitchFamily="34" charset="0"/>
                <a:cs typeface="Times New Roman" pitchFamily="18" charset="0"/>
              </a:rPr>
              <a:t>Tractorist</a:t>
            </a:r>
            <a:r>
              <a:rPr lang="en-US" sz="1400" b="1" dirty="0">
                <a:solidFill>
                  <a:srgbClr val="050505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cursuri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instruire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durata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40 ore a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beneficiarilor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pentru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Masura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10 –agro-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mediu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si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clima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Masura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11 –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agricultura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ecologica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Managementul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exploatatiei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agricole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Documentele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necesare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inscrierii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cursurile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formare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profesionala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sunt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: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copie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CI/BI ;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copie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diploma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studii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 minim 8 </a:t>
            </a:r>
            <a:r>
              <a:rPr kumimoji="0" lang="en-US" sz="1400" b="1" i="0" u="none" strike="noStrike" cap="none" normalizeH="0" baseline="0" dirty="0" err="1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clase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5050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b="1" dirty="0" err="1"/>
              <a:t>Documentele</a:t>
            </a:r>
            <a:r>
              <a:rPr lang="en-US" sz="1400" b="1" dirty="0"/>
              <a:t> </a:t>
            </a:r>
            <a:r>
              <a:rPr lang="en-US" sz="1400" b="1" dirty="0" err="1"/>
              <a:t>necesare</a:t>
            </a:r>
            <a:r>
              <a:rPr lang="en-US" sz="1400" b="1" dirty="0"/>
              <a:t> </a:t>
            </a:r>
            <a:r>
              <a:rPr lang="en-US" sz="1400" b="1" dirty="0" err="1"/>
              <a:t>inscrierii</a:t>
            </a:r>
            <a:r>
              <a:rPr lang="en-US" sz="1400" b="1" dirty="0"/>
              <a:t> la </a:t>
            </a:r>
            <a:r>
              <a:rPr lang="en-US" sz="1400" b="1" dirty="0" err="1"/>
              <a:t>cursurile</a:t>
            </a:r>
            <a:r>
              <a:rPr lang="en-US" sz="1400" b="1" dirty="0"/>
              <a:t> de </a:t>
            </a:r>
            <a:r>
              <a:rPr lang="en-US" sz="1400" b="1" dirty="0" err="1"/>
              <a:t>instruire</a:t>
            </a:r>
            <a:r>
              <a:rPr lang="en-US" sz="1400" b="1" dirty="0"/>
              <a:t> </a:t>
            </a:r>
            <a:r>
              <a:rPr lang="en-US" sz="1400" b="1" dirty="0" err="1"/>
              <a:t>sunt</a:t>
            </a:r>
            <a:r>
              <a:rPr lang="en-US" sz="1400" b="1" dirty="0"/>
              <a:t> :</a:t>
            </a:r>
          </a:p>
          <a:p>
            <a:r>
              <a:rPr lang="en-US" sz="1400" b="1" dirty="0"/>
              <a:t>- </a:t>
            </a:r>
            <a:r>
              <a:rPr lang="en-US" sz="1400" b="1" dirty="0" err="1"/>
              <a:t>copie</a:t>
            </a:r>
            <a:r>
              <a:rPr lang="en-US" sz="1400" b="1" dirty="0"/>
              <a:t> CI/BI ;</a:t>
            </a:r>
          </a:p>
          <a:p>
            <a:r>
              <a:rPr lang="en-US" sz="1400" b="1" dirty="0"/>
              <a:t>- </a:t>
            </a:r>
            <a:r>
              <a:rPr lang="en-US" sz="1400" b="1" dirty="0" err="1"/>
              <a:t>copie</a:t>
            </a:r>
            <a:r>
              <a:rPr lang="en-US" sz="1400" b="1" dirty="0"/>
              <a:t> diploma </a:t>
            </a:r>
            <a:r>
              <a:rPr lang="en-US" sz="1400" b="1" dirty="0" err="1"/>
              <a:t>studii</a:t>
            </a:r>
            <a:r>
              <a:rPr lang="en-US" sz="1400" b="1" dirty="0"/>
              <a:t>( minim 8 </a:t>
            </a:r>
            <a:r>
              <a:rPr lang="en-US" sz="1400" b="1" dirty="0" err="1"/>
              <a:t>clase</a:t>
            </a:r>
            <a:r>
              <a:rPr lang="en-US" sz="1400" b="1" dirty="0"/>
              <a:t>);</a:t>
            </a:r>
          </a:p>
          <a:p>
            <a:r>
              <a:rPr lang="en-US" sz="1400" b="1" dirty="0"/>
              <a:t>-</a:t>
            </a:r>
            <a:r>
              <a:rPr lang="en-US" sz="1400" b="1" dirty="0" err="1"/>
              <a:t>certificat</a:t>
            </a:r>
            <a:r>
              <a:rPr lang="en-US" sz="1400" b="1" dirty="0"/>
              <a:t> de </a:t>
            </a:r>
            <a:r>
              <a:rPr lang="en-US" sz="1400" b="1" dirty="0" err="1"/>
              <a:t>inregistrare</a:t>
            </a:r>
            <a:r>
              <a:rPr lang="en-US" sz="1400" b="1" dirty="0"/>
              <a:t> ONRC;</a:t>
            </a:r>
          </a:p>
          <a:p>
            <a:r>
              <a:rPr lang="en-US" sz="1400" b="1" dirty="0"/>
              <a:t>-</a:t>
            </a:r>
            <a:r>
              <a:rPr lang="en-US" sz="1400" b="1" dirty="0" err="1"/>
              <a:t>copie</a:t>
            </a:r>
            <a:r>
              <a:rPr lang="en-US" sz="1400" b="1" dirty="0"/>
              <a:t> </a:t>
            </a:r>
            <a:r>
              <a:rPr lang="en-US" sz="1400" b="1" dirty="0" err="1"/>
              <a:t>decizie</a:t>
            </a:r>
            <a:r>
              <a:rPr lang="en-US" sz="1400" b="1" dirty="0"/>
              <a:t> de </a:t>
            </a:r>
            <a:r>
              <a:rPr lang="en-US" sz="1400" b="1" dirty="0" err="1"/>
              <a:t>finantare</a:t>
            </a:r>
            <a:r>
              <a:rPr lang="en-US" sz="1400" b="1" dirty="0"/>
              <a:t> </a:t>
            </a:r>
            <a:r>
              <a:rPr lang="en-US" sz="1400" b="1" dirty="0" err="1"/>
              <a:t>pentru</a:t>
            </a:r>
            <a:r>
              <a:rPr lang="en-US" sz="1400" b="1" dirty="0"/>
              <a:t> </a:t>
            </a:r>
            <a:r>
              <a:rPr lang="en-US" sz="1400" b="1" dirty="0" err="1"/>
              <a:t>cursurile</a:t>
            </a:r>
            <a:r>
              <a:rPr lang="en-US" sz="1400" b="1" dirty="0"/>
              <a:t> de </a:t>
            </a:r>
            <a:r>
              <a:rPr lang="en-US" sz="1400" b="1" dirty="0" err="1"/>
              <a:t>Managementul</a:t>
            </a:r>
            <a:r>
              <a:rPr lang="en-US" sz="1400" b="1" dirty="0"/>
              <a:t> </a:t>
            </a:r>
            <a:r>
              <a:rPr lang="en-US" sz="1400" b="1" dirty="0" err="1"/>
              <a:t>exploatatiei</a:t>
            </a:r>
            <a:r>
              <a:rPr lang="en-US" sz="1400" b="1" dirty="0"/>
              <a:t> </a:t>
            </a:r>
            <a:r>
              <a:rPr lang="en-US" sz="1400" b="1" dirty="0" err="1"/>
              <a:t>agricole</a:t>
            </a:r>
            <a:r>
              <a:rPr lang="en-US" sz="1400" b="1" dirty="0"/>
              <a:t>. </a:t>
            </a:r>
          </a:p>
          <a:p>
            <a:endParaRPr lang="en-US" sz="1400" b="1" dirty="0"/>
          </a:p>
          <a:p>
            <a:r>
              <a:rPr lang="en-US" sz="1400" b="1" dirty="0" err="1"/>
              <a:t>Pentru</a:t>
            </a:r>
            <a:r>
              <a:rPr lang="en-US" sz="1400" b="1" dirty="0"/>
              <a:t> </a:t>
            </a:r>
            <a:r>
              <a:rPr lang="en-US" sz="1400" b="1" dirty="0" err="1"/>
              <a:t>informatii</a:t>
            </a:r>
            <a:r>
              <a:rPr lang="en-US" sz="1400" b="1" dirty="0"/>
              <a:t> </a:t>
            </a:r>
            <a:r>
              <a:rPr lang="en-US" sz="1400" b="1" dirty="0" err="1"/>
              <a:t>puteti</a:t>
            </a:r>
            <a:r>
              <a:rPr lang="en-US" sz="1400" b="1" dirty="0"/>
              <a:t> </a:t>
            </a:r>
            <a:r>
              <a:rPr lang="en-US" sz="1400" b="1" dirty="0" err="1"/>
              <a:t>suna</a:t>
            </a:r>
            <a:r>
              <a:rPr lang="en-US" sz="1400" b="1" dirty="0"/>
              <a:t> la </a:t>
            </a:r>
            <a:r>
              <a:rPr lang="en-US" sz="1400" b="1" dirty="0" err="1"/>
              <a:t>telefon</a:t>
            </a:r>
            <a:r>
              <a:rPr lang="en-US" sz="1400" b="1" dirty="0"/>
              <a:t>: 0247315580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C:\Users\ojca\Desktop\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266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64A7D-90AA-45E9-9998-883757D9C6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100" y="1219200"/>
            <a:ext cx="2971800" cy="18953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F5BBEE-3A92-4D48-8CD9-243C28015C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992" y="3200400"/>
            <a:ext cx="2981908" cy="2057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018D2B-9BFA-4EA4-B1C9-F53DD23D7C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992" y="5343615"/>
            <a:ext cx="2971800" cy="143818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</TotalTime>
  <Words>145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</vt:lpstr>
      <vt:lpstr>Franklin Gothic Book</vt:lpstr>
      <vt:lpstr>Franklin Gothic Medium</vt:lpstr>
      <vt:lpstr>Tahoma</vt:lpstr>
      <vt:lpstr>Wingdings</vt:lpstr>
      <vt:lpstr>Wingdings 2</vt:lpstr>
      <vt:lpstr>Trek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ojca</dc:creator>
  <cp:lastModifiedBy>Teleorman-Mocanu</cp:lastModifiedBy>
  <cp:revision>9</cp:revision>
  <dcterms:created xsi:type="dcterms:W3CDTF">2021-07-13T07:16:52Z</dcterms:created>
  <dcterms:modified xsi:type="dcterms:W3CDTF">2022-01-11T13:22:52Z</dcterms:modified>
</cp:coreProperties>
</file>